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72" r:id="rId6"/>
    <p:sldId id="278" r:id="rId7"/>
    <p:sldId id="273" r:id="rId8"/>
    <p:sldId id="274" r:id="rId9"/>
    <p:sldId id="275" r:id="rId10"/>
    <p:sldId id="276" r:id="rId11"/>
    <p:sldId id="279" r:id="rId12"/>
    <p:sldId id="27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jn Weijermars" initials="SW" lastIdx="1" clrIdx="0">
    <p:extLst>
      <p:ext uri="{19B8F6BF-5375-455C-9EA6-DF929625EA0E}">
        <p15:presenceInfo xmlns:p15="http://schemas.microsoft.com/office/powerpoint/2012/main" userId="S::s.weijermars@helicon.nl::e364d0b9-009e-4116-b78a-a86aed516e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25486C-FA13-4748-853F-4B5D52EEFDAA}" v="36" dt="2019-10-22T14:12:06.9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01" autoAdjust="0"/>
    <p:restoredTop sz="94660"/>
  </p:normalViewPr>
  <p:slideViewPr>
    <p:cSldViewPr snapToGrid="0">
      <p:cViewPr varScale="1">
        <p:scale>
          <a:sx n="68" d="100"/>
          <a:sy n="68" d="100"/>
        </p:scale>
        <p:origin x="4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CF1C9B71-4F92-4D47-8AAE-97C479019FEB}"/>
    <pc:docChg chg="undo custSel mod addSld delSld modSld sldOrd">
      <pc:chgData name="Stijn Weijermars" userId="e364d0b9-009e-4116-b78a-a86aed516e71" providerId="ADAL" clId="{CF1C9B71-4F92-4D47-8AAE-97C479019FEB}" dt="2019-10-22T14:32:07.481" v="1257" actId="20577"/>
      <pc:docMkLst>
        <pc:docMk/>
      </pc:docMkLst>
      <pc:sldChg chg="modSp">
        <pc:chgData name="Stijn Weijermars" userId="e364d0b9-009e-4116-b78a-a86aed516e71" providerId="ADAL" clId="{CF1C9B71-4F92-4D47-8AAE-97C479019FEB}" dt="2019-10-22T13:20:01.608" v="17" actId="20577"/>
        <pc:sldMkLst>
          <pc:docMk/>
          <pc:sldMk cId="1461493698" sldId="257"/>
        </pc:sldMkLst>
        <pc:spChg chg="mod">
          <ac:chgData name="Stijn Weijermars" userId="e364d0b9-009e-4116-b78a-a86aed516e71" providerId="ADAL" clId="{CF1C9B71-4F92-4D47-8AAE-97C479019FEB}" dt="2019-10-22T13:20:01.608" v="17" actId="20577"/>
          <ac:spMkLst>
            <pc:docMk/>
            <pc:sldMk cId="1461493698" sldId="257"/>
            <ac:spMk id="3" creationId="{00000000-0000-0000-0000-000000000000}"/>
          </ac:spMkLst>
        </pc:spChg>
      </pc:sldChg>
      <pc:sldChg chg="addSp delSp modSp">
        <pc:chgData name="Stijn Weijermars" userId="e364d0b9-009e-4116-b78a-a86aed516e71" providerId="ADAL" clId="{CF1C9B71-4F92-4D47-8AAE-97C479019FEB}" dt="2019-10-22T13:46:45.343" v="601"/>
        <pc:sldMkLst>
          <pc:docMk/>
          <pc:sldMk cId="2316813491" sldId="272"/>
        </pc:sldMkLst>
        <pc:spChg chg="add del mod">
          <ac:chgData name="Stijn Weijermars" userId="e364d0b9-009e-4116-b78a-a86aed516e71" providerId="ADAL" clId="{CF1C9B71-4F92-4D47-8AAE-97C479019FEB}" dt="2019-10-22T13:20:37.154" v="21"/>
          <ac:spMkLst>
            <pc:docMk/>
            <pc:sldMk cId="2316813491" sldId="272"/>
            <ac:spMk id="4" creationId="{AF26EEA1-0230-478D-9E8D-E62176C122CE}"/>
          </ac:spMkLst>
        </pc:spChg>
        <pc:picChg chg="del">
          <ac:chgData name="Stijn Weijermars" userId="e364d0b9-009e-4116-b78a-a86aed516e71" providerId="ADAL" clId="{CF1C9B71-4F92-4D47-8AAE-97C479019FEB}" dt="2019-10-22T13:20:34.379" v="20" actId="478"/>
          <ac:picMkLst>
            <pc:docMk/>
            <pc:sldMk cId="2316813491" sldId="272"/>
            <ac:picMk id="5" creationId="{752D3CE2-C82A-457F-9E09-671FA5A0390B}"/>
          </ac:picMkLst>
        </pc:picChg>
        <pc:picChg chg="add mod">
          <ac:chgData name="Stijn Weijermars" userId="e364d0b9-009e-4116-b78a-a86aed516e71" providerId="ADAL" clId="{CF1C9B71-4F92-4D47-8AAE-97C479019FEB}" dt="2019-10-22T13:20:46.307" v="25" actId="1076"/>
          <ac:picMkLst>
            <pc:docMk/>
            <pc:sldMk cId="2316813491" sldId="272"/>
            <ac:picMk id="6" creationId="{3FEE335D-9FD5-4237-A471-1430175A5056}"/>
          </ac:picMkLst>
        </pc:picChg>
        <pc:picChg chg="del">
          <ac:chgData name="Stijn Weijermars" userId="e364d0b9-009e-4116-b78a-a86aed516e71" providerId="ADAL" clId="{CF1C9B71-4F92-4D47-8AAE-97C479019FEB}" dt="2019-10-22T13:46:45.343" v="601"/>
          <ac:picMkLst>
            <pc:docMk/>
            <pc:sldMk cId="2316813491" sldId="272"/>
            <ac:picMk id="7" creationId="{C733410A-CE65-4EDC-969F-0B7A59CA266E}"/>
          </ac:picMkLst>
        </pc:picChg>
      </pc:sldChg>
      <pc:sldChg chg="addSp delSp modSp add mod setBg setClrOvrMap">
        <pc:chgData name="Stijn Weijermars" userId="e364d0b9-009e-4116-b78a-a86aed516e71" providerId="ADAL" clId="{CF1C9B71-4F92-4D47-8AAE-97C479019FEB}" dt="2019-10-22T13:32:08.462" v="196"/>
        <pc:sldMkLst>
          <pc:docMk/>
          <pc:sldMk cId="511271868" sldId="273"/>
        </pc:sldMkLst>
        <pc:spChg chg="mod">
          <ac:chgData name="Stijn Weijermars" userId="e364d0b9-009e-4116-b78a-a86aed516e71" providerId="ADAL" clId="{CF1C9B71-4F92-4D47-8AAE-97C479019FEB}" dt="2019-10-22T13:25:16.284" v="176" actId="20577"/>
          <ac:spMkLst>
            <pc:docMk/>
            <pc:sldMk cId="511271868" sldId="273"/>
            <ac:spMk id="2" creationId="{A13CB3AF-5BFE-4527-B270-4AD5D5AD1C2F}"/>
          </ac:spMkLst>
        </pc:spChg>
        <pc:spChg chg="del">
          <ac:chgData name="Stijn Weijermars" userId="e364d0b9-009e-4116-b78a-a86aed516e71" providerId="ADAL" clId="{CF1C9B71-4F92-4D47-8AAE-97C479019FEB}" dt="2019-10-22T13:22:01.639" v="54"/>
          <ac:spMkLst>
            <pc:docMk/>
            <pc:sldMk cId="511271868" sldId="273"/>
            <ac:spMk id="3" creationId="{90F117D9-BABC-4B31-8910-392AC2CEF802}"/>
          </ac:spMkLst>
        </pc:spChg>
        <pc:spChg chg="add del">
          <ac:chgData name="Stijn Weijermars" userId="e364d0b9-009e-4116-b78a-a86aed516e71" providerId="ADAL" clId="{CF1C9B71-4F92-4D47-8AAE-97C479019FEB}" dt="2019-10-22T13:22:33.882" v="59" actId="478"/>
          <ac:spMkLst>
            <pc:docMk/>
            <pc:sldMk cId="511271868" sldId="273"/>
            <ac:spMk id="4" creationId="{E6738F5E-2DA7-4504-8D58-3A3415D6FCA0}"/>
          </ac:spMkLst>
        </pc:spChg>
        <pc:spChg chg="add del mod">
          <ac:chgData name="Stijn Weijermars" userId="e364d0b9-009e-4116-b78a-a86aed516e71" providerId="ADAL" clId="{CF1C9B71-4F92-4D47-8AAE-97C479019FEB}" dt="2019-10-22T13:22:51.415" v="64"/>
          <ac:spMkLst>
            <pc:docMk/>
            <pc:sldMk cId="511271868" sldId="273"/>
            <ac:spMk id="5" creationId="{CBA9F382-0C3C-4933-8DA0-6F887DC2D642}"/>
          </ac:spMkLst>
        </pc:spChg>
        <pc:spChg chg="add mod">
          <ac:chgData name="Stijn Weijermars" userId="e364d0b9-009e-4116-b78a-a86aed516e71" providerId="ADAL" clId="{CF1C9B71-4F92-4D47-8AAE-97C479019FEB}" dt="2019-10-22T13:24:47.800" v="83" actId="692"/>
          <ac:spMkLst>
            <pc:docMk/>
            <pc:sldMk cId="511271868" sldId="273"/>
            <ac:spMk id="7" creationId="{DF55A637-036B-492C-90EB-F3E0A4411640}"/>
          </ac:spMkLst>
        </pc:spChg>
        <pc:spChg chg="add del">
          <ac:chgData name="Stijn Weijermars" userId="e364d0b9-009e-4116-b78a-a86aed516e71" providerId="ADAL" clId="{CF1C9B71-4F92-4D47-8AAE-97C479019FEB}" dt="2019-10-22T13:22:20.537" v="58" actId="26606"/>
          <ac:spMkLst>
            <pc:docMk/>
            <pc:sldMk cId="511271868" sldId="273"/>
            <ac:spMk id="71" creationId="{1DB7C82F-AB7E-4F0C-B829-FA1B9C415180}"/>
          </ac:spMkLst>
        </pc:spChg>
        <pc:picChg chg="add mod ord">
          <ac:chgData name="Stijn Weijermars" userId="e364d0b9-009e-4116-b78a-a86aed516e71" providerId="ADAL" clId="{CF1C9B71-4F92-4D47-8AAE-97C479019FEB}" dt="2019-10-22T13:24:11.993" v="75" actId="167"/>
          <ac:picMkLst>
            <pc:docMk/>
            <pc:sldMk cId="511271868" sldId="273"/>
            <ac:picMk id="6" creationId="{5D91FE54-F822-4D1A-9845-676D064D5CC4}"/>
          </ac:picMkLst>
        </pc:picChg>
        <pc:picChg chg="add mod">
          <ac:chgData name="Stijn Weijermars" userId="e364d0b9-009e-4116-b78a-a86aed516e71" providerId="ADAL" clId="{CF1C9B71-4F92-4D47-8AAE-97C479019FEB}" dt="2019-10-22T13:26:10.510" v="178" actId="1076"/>
          <ac:picMkLst>
            <pc:docMk/>
            <pc:sldMk cId="511271868" sldId="273"/>
            <ac:picMk id="8" creationId="{5BF4D7E7-A21F-457D-BDE2-788E67EE6D1C}"/>
          </ac:picMkLst>
        </pc:picChg>
        <pc:picChg chg="add mod">
          <ac:chgData name="Stijn Weijermars" userId="e364d0b9-009e-4116-b78a-a86aed516e71" providerId="ADAL" clId="{CF1C9B71-4F92-4D47-8AAE-97C479019FEB}" dt="2019-10-22T13:31:58.876" v="195" actId="1076"/>
          <ac:picMkLst>
            <pc:docMk/>
            <pc:sldMk cId="511271868" sldId="273"/>
            <ac:picMk id="9" creationId="{3099D6FD-29D9-45C4-B9AC-914852F80D3A}"/>
          </ac:picMkLst>
        </pc:picChg>
        <pc:picChg chg="add mod">
          <ac:chgData name="Stijn Weijermars" userId="e364d0b9-009e-4116-b78a-a86aed516e71" providerId="ADAL" clId="{CF1C9B71-4F92-4D47-8AAE-97C479019FEB}" dt="2019-10-22T13:29:38.616" v="187" actId="1076"/>
          <ac:picMkLst>
            <pc:docMk/>
            <pc:sldMk cId="511271868" sldId="273"/>
            <ac:picMk id="10" creationId="{8172A546-BD24-41DF-9486-8E0F08945FE5}"/>
          </ac:picMkLst>
        </pc:picChg>
        <pc:picChg chg="add mod">
          <ac:chgData name="Stijn Weijermars" userId="e364d0b9-009e-4116-b78a-a86aed516e71" providerId="ADAL" clId="{CF1C9B71-4F92-4D47-8AAE-97C479019FEB}" dt="2019-10-22T13:31:56.925" v="194" actId="1076"/>
          <ac:picMkLst>
            <pc:docMk/>
            <pc:sldMk cId="511271868" sldId="273"/>
            <ac:picMk id="11" creationId="{87D47FCF-B505-4462-BFB9-A68CE592EC46}"/>
          </ac:picMkLst>
        </pc:picChg>
        <pc:picChg chg="del">
          <ac:chgData name="Stijn Weijermars" userId="e364d0b9-009e-4116-b78a-a86aed516e71" providerId="ADAL" clId="{CF1C9B71-4F92-4D47-8AAE-97C479019FEB}" dt="2019-10-22T13:32:08.462" v="196"/>
          <ac:picMkLst>
            <pc:docMk/>
            <pc:sldMk cId="511271868" sldId="273"/>
            <ac:picMk id="12" creationId="{FB023BC5-7765-4DD5-9D47-0CB02165B2E8}"/>
          </ac:picMkLst>
        </pc:picChg>
        <pc:picChg chg="add del mod">
          <ac:chgData name="Stijn Weijermars" userId="e364d0b9-009e-4116-b78a-a86aed516e71" providerId="ADAL" clId="{CF1C9B71-4F92-4D47-8AAE-97C479019FEB}" dt="2019-10-22T13:22:48.948" v="63" actId="478"/>
          <ac:picMkLst>
            <pc:docMk/>
            <pc:sldMk cId="511271868" sldId="273"/>
            <ac:picMk id="1026" creationId="{B9D08F21-39A5-4D19-A380-B05838DE6D38}"/>
          </ac:picMkLst>
        </pc:picChg>
      </pc:sldChg>
      <pc:sldChg chg="del">
        <pc:chgData name="Stijn Weijermars" userId="e364d0b9-009e-4116-b78a-a86aed516e71" providerId="ADAL" clId="{CF1C9B71-4F92-4D47-8AAE-97C479019FEB}" dt="2019-10-22T13:20:59.601" v="27" actId="2696"/>
        <pc:sldMkLst>
          <pc:docMk/>
          <pc:sldMk cId="1571980209" sldId="274"/>
        </pc:sldMkLst>
      </pc:sldChg>
      <pc:sldChg chg="addSp delSp modSp add">
        <pc:chgData name="Stijn Weijermars" userId="e364d0b9-009e-4116-b78a-a86aed516e71" providerId="ADAL" clId="{CF1C9B71-4F92-4D47-8AAE-97C479019FEB}" dt="2019-10-22T13:35:00.990" v="269" actId="14100"/>
        <pc:sldMkLst>
          <pc:docMk/>
          <pc:sldMk cId="4038858367" sldId="274"/>
        </pc:sldMkLst>
        <pc:spChg chg="mod">
          <ac:chgData name="Stijn Weijermars" userId="e364d0b9-009e-4116-b78a-a86aed516e71" providerId="ADAL" clId="{CF1C9B71-4F92-4D47-8AAE-97C479019FEB}" dt="2019-10-22T13:33:02.915" v="254" actId="20577"/>
          <ac:spMkLst>
            <pc:docMk/>
            <pc:sldMk cId="4038858367" sldId="274"/>
            <ac:spMk id="2" creationId="{A13CB3AF-5BFE-4527-B270-4AD5D5AD1C2F}"/>
          </ac:spMkLst>
        </pc:spChg>
        <pc:spChg chg="mod">
          <ac:chgData name="Stijn Weijermars" userId="e364d0b9-009e-4116-b78a-a86aed516e71" providerId="ADAL" clId="{CF1C9B71-4F92-4D47-8AAE-97C479019FEB}" dt="2019-10-22T13:32:58.374" v="252" actId="1038"/>
          <ac:spMkLst>
            <pc:docMk/>
            <pc:sldMk cId="4038858367" sldId="274"/>
            <ac:spMk id="7" creationId="{DF55A637-036B-492C-90EB-F3E0A4411640}"/>
          </ac:spMkLst>
        </pc:spChg>
        <pc:picChg chg="add mod">
          <ac:chgData name="Stijn Weijermars" userId="e364d0b9-009e-4116-b78a-a86aed516e71" providerId="ADAL" clId="{CF1C9B71-4F92-4D47-8AAE-97C479019FEB}" dt="2019-10-22T13:33:34.601" v="258" actId="14100"/>
          <ac:picMkLst>
            <pc:docMk/>
            <pc:sldMk cId="4038858367" sldId="274"/>
            <ac:picMk id="3" creationId="{F5F8D510-781F-4B1F-9FE8-10DAE9B083AE}"/>
          </ac:picMkLst>
        </pc:picChg>
        <pc:picChg chg="add mod">
          <ac:chgData name="Stijn Weijermars" userId="e364d0b9-009e-4116-b78a-a86aed516e71" providerId="ADAL" clId="{CF1C9B71-4F92-4D47-8AAE-97C479019FEB}" dt="2019-10-22T13:34:22.734" v="264" actId="1076"/>
          <ac:picMkLst>
            <pc:docMk/>
            <pc:sldMk cId="4038858367" sldId="274"/>
            <ac:picMk id="4" creationId="{A7788E08-02CA-4D32-A856-3201D69F90BF}"/>
          </ac:picMkLst>
        </pc:picChg>
        <pc:picChg chg="add mod">
          <ac:chgData name="Stijn Weijermars" userId="e364d0b9-009e-4116-b78a-a86aed516e71" providerId="ADAL" clId="{CF1C9B71-4F92-4D47-8AAE-97C479019FEB}" dt="2019-10-22T13:35:00.990" v="269" actId="14100"/>
          <ac:picMkLst>
            <pc:docMk/>
            <pc:sldMk cId="4038858367" sldId="274"/>
            <ac:picMk id="5" creationId="{F8F7F85D-6EF5-4A98-AEB4-F4CC770C563A}"/>
          </ac:picMkLst>
        </pc:picChg>
        <pc:picChg chg="mod">
          <ac:chgData name="Stijn Weijermars" userId="e364d0b9-009e-4116-b78a-a86aed516e71" providerId="ADAL" clId="{CF1C9B71-4F92-4D47-8AAE-97C479019FEB}" dt="2019-10-22T13:32:43.372" v="225" actId="1076"/>
          <ac:picMkLst>
            <pc:docMk/>
            <pc:sldMk cId="4038858367" sldId="274"/>
            <ac:picMk id="6" creationId="{5D91FE54-F822-4D1A-9845-676D064D5CC4}"/>
          </ac:picMkLst>
        </pc:picChg>
        <pc:picChg chg="del">
          <ac:chgData name="Stijn Weijermars" userId="e364d0b9-009e-4116-b78a-a86aed516e71" providerId="ADAL" clId="{CF1C9B71-4F92-4D47-8AAE-97C479019FEB}" dt="2019-10-22T13:33:28.060" v="256" actId="478"/>
          <ac:picMkLst>
            <pc:docMk/>
            <pc:sldMk cId="4038858367" sldId="274"/>
            <ac:picMk id="8" creationId="{5BF4D7E7-A21F-457D-BDE2-788E67EE6D1C}"/>
          </ac:picMkLst>
        </pc:picChg>
        <pc:picChg chg="del">
          <ac:chgData name="Stijn Weijermars" userId="e364d0b9-009e-4116-b78a-a86aed516e71" providerId="ADAL" clId="{CF1C9B71-4F92-4D47-8AAE-97C479019FEB}" dt="2019-10-22T13:34:24.631" v="265" actId="478"/>
          <ac:picMkLst>
            <pc:docMk/>
            <pc:sldMk cId="4038858367" sldId="274"/>
            <ac:picMk id="9" creationId="{3099D6FD-29D9-45C4-B9AC-914852F80D3A}"/>
          </ac:picMkLst>
        </pc:picChg>
        <pc:picChg chg="del">
          <ac:chgData name="Stijn Weijermars" userId="e364d0b9-009e-4116-b78a-a86aed516e71" providerId="ADAL" clId="{CF1C9B71-4F92-4D47-8AAE-97C479019FEB}" dt="2019-10-22T13:34:16.159" v="261" actId="478"/>
          <ac:picMkLst>
            <pc:docMk/>
            <pc:sldMk cId="4038858367" sldId="274"/>
            <ac:picMk id="10" creationId="{8172A546-BD24-41DF-9486-8E0F08945FE5}"/>
          </ac:picMkLst>
        </pc:picChg>
        <pc:picChg chg="del">
          <ac:chgData name="Stijn Weijermars" userId="e364d0b9-009e-4116-b78a-a86aed516e71" providerId="ADAL" clId="{CF1C9B71-4F92-4D47-8AAE-97C479019FEB}" dt="2019-10-22T13:34:26.952" v="266" actId="478"/>
          <ac:picMkLst>
            <pc:docMk/>
            <pc:sldMk cId="4038858367" sldId="274"/>
            <ac:picMk id="11" creationId="{87D47FCF-B505-4462-BFB9-A68CE592EC46}"/>
          </ac:picMkLst>
        </pc:picChg>
      </pc:sldChg>
      <pc:sldChg chg="del">
        <pc:chgData name="Stijn Weijermars" userId="e364d0b9-009e-4116-b78a-a86aed516e71" providerId="ADAL" clId="{CF1C9B71-4F92-4D47-8AAE-97C479019FEB}" dt="2019-10-22T13:21:01.316" v="28" actId="2696"/>
        <pc:sldMkLst>
          <pc:docMk/>
          <pc:sldMk cId="1760366660" sldId="275"/>
        </pc:sldMkLst>
      </pc:sldChg>
      <pc:sldChg chg="addSp delSp modSp add">
        <pc:chgData name="Stijn Weijermars" userId="e364d0b9-009e-4116-b78a-a86aed516e71" providerId="ADAL" clId="{CF1C9B71-4F92-4D47-8AAE-97C479019FEB}" dt="2019-10-22T14:12:37.674" v="923" actId="478"/>
        <pc:sldMkLst>
          <pc:docMk/>
          <pc:sldMk cId="3655102443" sldId="275"/>
        </pc:sldMkLst>
        <pc:spChg chg="mod">
          <ac:chgData name="Stijn Weijermars" userId="e364d0b9-009e-4116-b78a-a86aed516e71" providerId="ADAL" clId="{CF1C9B71-4F92-4D47-8AAE-97C479019FEB}" dt="2019-10-22T13:36:04.454" v="348" actId="313"/>
          <ac:spMkLst>
            <pc:docMk/>
            <pc:sldMk cId="3655102443" sldId="275"/>
            <ac:spMk id="2" creationId="{A13CB3AF-5BFE-4527-B270-4AD5D5AD1C2F}"/>
          </ac:spMkLst>
        </pc:spChg>
        <pc:spChg chg="mod">
          <ac:chgData name="Stijn Weijermars" userId="e364d0b9-009e-4116-b78a-a86aed516e71" providerId="ADAL" clId="{CF1C9B71-4F92-4D47-8AAE-97C479019FEB}" dt="2019-10-22T13:35:28.953" v="274" actId="1076"/>
          <ac:spMkLst>
            <pc:docMk/>
            <pc:sldMk cId="3655102443" sldId="275"/>
            <ac:spMk id="7" creationId="{DF55A637-036B-492C-90EB-F3E0A4411640}"/>
          </ac:spMkLst>
        </pc:spChg>
        <pc:graphicFrameChg chg="add del modGraphic">
          <ac:chgData name="Stijn Weijermars" userId="e364d0b9-009e-4116-b78a-a86aed516e71" providerId="ADAL" clId="{CF1C9B71-4F92-4D47-8AAE-97C479019FEB}" dt="2019-10-22T14:12:37.674" v="923" actId="478"/>
          <ac:graphicFrameMkLst>
            <pc:docMk/>
            <pc:sldMk cId="3655102443" sldId="275"/>
            <ac:graphicFrameMk id="11" creationId="{FF1BEE8C-3BD7-4742-A606-98AF3577FAFB}"/>
          </ac:graphicFrameMkLst>
        </pc:graphicFrameChg>
        <pc:picChg chg="del">
          <ac:chgData name="Stijn Weijermars" userId="e364d0b9-009e-4116-b78a-a86aed516e71" providerId="ADAL" clId="{CF1C9B71-4F92-4D47-8AAE-97C479019FEB}" dt="2019-10-22T13:36:06.941" v="349" actId="478"/>
          <ac:picMkLst>
            <pc:docMk/>
            <pc:sldMk cId="3655102443" sldId="275"/>
            <ac:picMk id="3" creationId="{F5F8D510-781F-4B1F-9FE8-10DAE9B083AE}"/>
          </ac:picMkLst>
        </pc:picChg>
        <pc:picChg chg="del">
          <ac:chgData name="Stijn Weijermars" userId="e364d0b9-009e-4116-b78a-a86aed516e71" providerId="ADAL" clId="{CF1C9B71-4F92-4D47-8AAE-97C479019FEB}" dt="2019-10-22T13:38:11.966" v="351" actId="478"/>
          <ac:picMkLst>
            <pc:docMk/>
            <pc:sldMk cId="3655102443" sldId="275"/>
            <ac:picMk id="4" creationId="{A7788E08-02CA-4D32-A856-3201D69F90BF}"/>
          </ac:picMkLst>
        </pc:picChg>
        <pc:picChg chg="del">
          <ac:chgData name="Stijn Weijermars" userId="e364d0b9-009e-4116-b78a-a86aed516e71" providerId="ADAL" clId="{CF1C9B71-4F92-4D47-8AAE-97C479019FEB}" dt="2019-10-22T13:38:09.794" v="350" actId="478"/>
          <ac:picMkLst>
            <pc:docMk/>
            <pc:sldMk cId="3655102443" sldId="275"/>
            <ac:picMk id="5" creationId="{F8F7F85D-6EF5-4A98-AEB4-F4CC770C563A}"/>
          </ac:picMkLst>
        </pc:picChg>
        <pc:picChg chg="mod">
          <ac:chgData name="Stijn Weijermars" userId="e364d0b9-009e-4116-b78a-a86aed516e71" providerId="ADAL" clId="{CF1C9B71-4F92-4D47-8AAE-97C479019FEB}" dt="2019-10-22T13:35:24.983" v="273" actId="1076"/>
          <ac:picMkLst>
            <pc:docMk/>
            <pc:sldMk cId="3655102443" sldId="275"/>
            <ac:picMk id="6" creationId="{5D91FE54-F822-4D1A-9845-676D064D5CC4}"/>
          </ac:picMkLst>
        </pc:picChg>
        <pc:picChg chg="add mod">
          <ac:chgData name="Stijn Weijermars" userId="e364d0b9-009e-4116-b78a-a86aed516e71" providerId="ADAL" clId="{CF1C9B71-4F92-4D47-8AAE-97C479019FEB}" dt="2019-10-22T13:38:24.106" v="354" actId="1076"/>
          <ac:picMkLst>
            <pc:docMk/>
            <pc:sldMk cId="3655102443" sldId="275"/>
            <ac:picMk id="8" creationId="{CA848B0D-561B-46C4-91FB-9B58532DFEEF}"/>
          </ac:picMkLst>
        </pc:picChg>
        <pc:picChg chg="del">
          <ac:chgData name="Stijn Weijermars" userId="e364d0b9-009e-4116-b78a-a86aed516e71" providerId="ADAL" clId="{CF1C9B71-4F92-4D47-8AAE-97C479019FEB}" dt="2019-10-22T13:41:05.798" v="355"/>
          <ac:picMkLst>
            <pc:docMk/>
            <pc:sldMk cId="3655102443" sldId="275"/>
            <ac:picMk id="9" creationId="{CC819161-F166-43FD-9DBE-5AF947CA2FA7}"/>
          </ac:picMkLst>
        </pc:picChg>
      </pc:sldChg>
      <pc:sldChg chg="delSp modSp add">
        <pc:chgData name="Stijn Weijermars" userId="e364d0b9-009e-4116-b78a-a86aed516e71" providerId="ADAL" clId="{CF1C9B71-4F92-4D47-8AAE-97C479019FEB}" dt="2019-10-22T14:12:52.154" v="925" actId="20577"/>
        <pc:sldMkLst>
          <pc:docMk/>
          <pc:sldMk cId="231897629" sldId="276"/>
        </pc:sldMkLst>
        <pc:spChg chg="mod">
          <ac:chgData name="Stijn Weijermars" userId="e364d0b9-009e-4116-b78a-a86aed516e71" providerId="ADAL" clId="{CF1C9B71-4F92-4D47-8AAE-97C479019FEB}" dt="2019-10-22T13:41:21.427" v="391" actId="20577"/>
          <ac:spMkLst>
            <pc:docMk/>
            <pc:sldMk cId="231897629" sldId="276"/>
            <ac:spMk id="2" creationId="{824A08F8-D330-4266-933B-E2B09B302B52}"/>
          </ac:spMkLst>
        </pc:spChg>
        <pc:spChg chg="mod">
          <ac:chgData name="Stijn Weijermars" userId="e364d0b9-009e-4116-b78a-a86aed516e71" providerId="ADAL" clId="{CF1C9B71-4F92-4D47-8AAE-97C479019FEB}" dt="2019-10-22T14:12:52.154" v="925" actId="20577"/>
          <ac:spMkLst>
            <pc:docMk/>
            <pc:sldMk cId="231897629" sldId="276"/>
            <ac:spMk id="3" creationId="{EB9575DF-19B3-4148-9B02-B8DEF5F3D7CD}"/>
          </ac:spMkLst>
        </pc:spChg>
        <pc:spChg chg="del mod">
          <ac:chgData name="Stijn Weijermars" userId="e364d0b9-009e-4116-b78a-a86aed516e71" providerId="ADAL" clId="{CF1C9B71-4F92-4D47-8AAE-97C479019FEB}" dt="2019-10-22T13:44:06.791" v="571" actId="478"/>
          <ac:spMkLst>
            <pc:docMk/>
            <pc:sldMk cId="231897629" sldId="276"/>
            <ac:spMk id="4" creationId="{AD4F64C4-6BFD-4A2D-9A78-ED575B347E11}"/>
          </ac:spMkLst>
        </pc:spChg>
      </pc:sldChg>
      <pc:sldChg chg="del">
        <pc:chgData name="Stijn Weijermars" userId="e364d0b9-009e-4116-b78a-a86aed516e71" providerId="ADAL" clId="{CF1C9B71-4F92-4D47-8AAE-97C479019FEB}" dt="2019-10-22T13:21:02.579" v="29" actId="2696"/>
        <pc:sldMkLst>
          <pc:docMk/>
          <pc:sldMk cId="2407704828" sldId="276"/>
        </pc:sldMkLst>
      </pc:sldChg>
      <pc:sldChg chg="del">
        <pc:chgData name="Stijn Weijermars" userId="e364d0b9-009e-4116-b78a-a86aed516e71" providerId="ADAL" clId="{CF1C9B71-4F92-4D47-8AAE-97C479019FEB}" dt="2019-10-22T13:21:03.911" v="30" actId="2696"/>
        <pc:sldMkLst>
          <pc:docMk/>
          <pc:sldMk cId="3271483399" sldId="277"/>
        </pc:sldMkLst>
      </pc:sldChg>
      <pc:sldChg chg="delSp modSp add">
        <pc:chgData name="Stijn Weijermars" userId="e364d0b9-009e-4116-b78a-a86aed516e71" providerId="ADAL" clId="{CF1C9B71-4F92-4D47-8AAE-97C479019FEB}" dt="2019-10-22T14:32:07.481" v="1257" actId="20577"/>
        <pc:sldMkLst>
          <pc:docMk/>
          <pc:sldMk cId="3990831282" sldId="277"/>
        </pc:sldMkLst>
        <pc:spChg chg="mod">
          <ac:chgData name="Stijn Weijermars" userId="e364d0b9-009e-4116-b78a-a86aed516e71" providerId="ADAL" clId="{CF1C9B71-4F92-4D47-8AAE-97C479019FEB}" dt="2019-10-22T13:47:39.380" v="637" actId="114"/>
          <ac:spMkLst>
            <pc:docMk/>
            <pc:sldMk cId="3990831282" sldId="277"/>
            <ac:spMk id="2" creationId="{BB0229D1-C153-4C18-A889-97501C7AAE6A}"/>
          </ac:spMkLst>
        </pc:spChg>
        <pc:spChg chg="mod">
          <ac:chgData name="Stijn Weijermars" userId="e364d0b9-009e-4116-b78a-a86aed516e71" providerId="ADAL" clId="{CF1C9B71-4F92-4D47-8AAE-97C479019FEB}" dt="2019-10-22T14:32:07.481" v="1257" actId="20577"/>
          <ac:spMkLst>
            <pc:docMk/>
            <pc:sldMk cId="3990831282" sldId="277"/>
            <ac:spMk id="3" creationId="{BA0C927D-86B0-4E8A-9A61-BF01D619C4E0}"/>
          </ac:spMkLst>
        </pc:spChg>
        <pc:spChg chg="del">
          <ac:chgData name="Stijn Weijermars" userId="e364d0b9-009e-4116-b78a-a86aed516e71" providerId="ADAL" clId="{CF1C9B71-4F92-4D47-8AAE-97C479019FEB}" dt="2019-10-22T13:47:43.269" v="638" actId="478"/>
          <ac:spMkLst>
            <pc:docMk/>
            <pc:sldMk cId="3990831282" sldId="277"/>
            <ac:spMk id="4" creationId="{0A82B9BA-7629-4429-AA58-2E6BB615C6A7}"/>
          </ac:spMkLst>
        </pc:spChg>
      </pc:sldChg>
      <pc:sldChg chg="addSp delSp modSp add">
        <pc:chgData name="Stijn Weijermars" userId="e364d0b9-009e-4116-b78a-a86aed516e71" providerId="ADAL" clId="{CF1C9B71-4F92-4D47-8AAE-97C479019FEB}" dt="2019-10-22T13:47:20.351" v="623" actId="14100"/>
        <pc:sldMkLst>
          <pc:docMk/>
          <pc:sldMk cId="898370870" sldId="278"/>
        </pc:sldMkLst>
        <pc:spChg chg="mod">
          <ac:chgData name="Stijn Weijermars" userId="e364d0b9-009e-4116-b78a-a86aed516e71" providerId="ADAL" clId="{CF1C9B71-4F92-4D47-8AAE-97C479019FEB}" dt="2019-10-22T13:47:01.254" v="618" actId="20577"/>
          <ac:spMkLst>
            <pc:docMk/>
            <pc:sldMk cId="898370870" sldId="278"/>
            <ac:spMk id="2" creationId="{9E1D149C-A721-4D5E-9657-FA5EAB4CC7E4}"/>
          </ac:spMkLst>
        </pc:spChg>
        <pc:spChg chg="del">
          <ac:chgData name="Stijn Weijermars" userId="e364d0b9-009e-4116-b78a-a86aed516e71" providerId="ADAL" clId="{CF1C9B71-4F92-4D47-8AAE-97C479019FEB}" dt="2019-10-22T13:47:10.009" v="620"/>
          <ac:spMkLst>
            <pc:docMk/>
            <pc:sldMk cId="898370870" sldId="278"/>
            <ac:spMk id="3" creationId="{DAD77B11-99A6-46AC-9156-0205D002157F}"/>
          </ac:spMkLst>
        </pc:spChg>
        <pc:spChg chg="del">
          <ac:chgData name="Stijn Weijermars" userId="e364d0b9-009e-4116-b78a-a86aed516e71" providerId="ADAL" clId="{CF1C9B71-4F92-4D47-8AAE-97C479019FEB}" dt="2019-10-22T13:47:05.063" v="619" actId="478"/>
          <ac:spMkLst>
            <pc:docMk/>
            <pc:sldMk cId="898370870" sldId="278"/>
            <ac:spMk id="4" creationId="{1A3CE06F-A6A1-423F-9C4B-8DA3C3C1AF07}"/>
          </ac:spMkLst>
        </pc:spChg>
        <pc:picChg chg="add mod">
          <ac:chgData name="Stijn Weijermars" userId="e364d0b9-009e-4116-b78a-a86aed516e71" providerId="ADAL" clId="{CF1C9B71-4F92-4D47-8AAE-97C479019FEB}" dt="2019-10-22T13:47:20.351" v="623" actId="14100"/>
          <ac:picMkLst>
            <pc:docMk/>
            <pc:sldMk cId="898370870" sldId="278"/>
            <ac:picMk id="5" creationId="{9BCED6EE-80EC-44D1-B875-2655F4D9F32F}"/>
          </ac:picMkLst>
        </pc:picChg>
      </pc:sldChg>
      <pc:sldChg chg="del">
        <pc:chgData name="Stijn Weijermars" userId="e364d0b9-009e-4116-b78a-a86aed516e71" providerId="ADAL" clId="{CF1C9B71-4F92-4D47-8AAE-97C479019FEB}" dt="2019-10-22T13:21:05.033" v="31" actId="2696"/>
        <pc:sldMkLst>
          <pc:docMk/>
          <pc:sldMk cId="4154320627" sldId="278"/>
        </pc:sldMkLst>
      </pc:sldChg>
      <pc:sldChg chg="del">
        <pc:chgData name="Stijn Weijermars" userId="e364d0b9-009e-4116-b78a-a86aed516e71" providerId="ADAL" clId="{CF1C9B71-4F92-4D47-8AAE-97C479019FEB}" dt="2019-10-22T13:21:09.505" v="32" actId="2696"/>
        <pc:sldMkLst>
          <pc:docMk/>
          <pc:sldMk cId="2745274830" sldId="279"/>
        </pc:sldMkLst>
      </pc:sldChg>
      <pc:sldChg chg="addSp delSp modSp add">
        <pc:chgData name="Stijn Weijermars" userId="e364d0b9-009e-4116-b78a-a86aed516e71" providerId="ADAL" clId="{CF1C9B71-4F92-4D47-8AAE-97C479019FEB}" dt="2019-10-22T14:14:04.084" v="1079" actId="1076"/>
        <pc:sldMkLst>
          <pc:docMk/>
          <pc:sldMk cId="4108902578" sldId="279"/>
        </pc:sldMkLst>
        <pc:spChg chg="mod">
          <ac:chgData name="Stijn Weijermars" userId="e364d0b9-009e-4116-b78a-a86aed516e71" providerId="ADAL" clId="{CF1C9B71-4F92-4D47-8AAE-97C479019FEB}" dt="2019-10-22T14:13:51.503" v="1076" actId="20577"/>
          <ac:spMkLst>
            <pc:docMk/>
            <pc:sldMk cId="4108902578" sldId="279"/>
            <ac:spMk id="2" creationId="{319A37EA-30DE-4F25-AAC3-ECFD7E5EB6E3}"/>
          </ac:spMkLst>
        </pc:spChg>
        <pc:spChg chg="del">
          <ac:chgData name="Stijn Weijermars" userId="e364d0b9-009e-4116-b78a-a86aed516e71" providerId="ADAL" clId="{CF1C9B71-4F92-4D47-8AAE-97C479019FEB}" dt="2019-10-22T14:12:06.992" v="921"/>
          <ac:spMkLst>
            <pc:docMk/>
            <pc:sldMk cId="4108902578" sldId="279"/>
            <ac:spMk id="3" creationId="{FD5B4263-26BC-452E-BDAA-3FF2B3847502}"/>
          </ac:spMkLst>
        </pc:spChg>
        <pc:spChg chg="del">
          <ac:chgData name="Stijn Weijermars" userId="e364d0b9-009e-4116-b78a-a86aed516e71" providerId="ADAL" clId="{CF1C9B71-4F92-4D47-8AAE-97C479019FEB}" dt="2019-10-22T14:13:19.953" v="928" actId="478"/>
          <ac:spMkLst>
            <pc:docMk/>
            <pc:sldMk cId="4108902578" sldId="279"/>
            <ac:spMk id="4" creationId="{41C88C39-A733-47F7-A557-12F6AE4FE6A4}"/>
          </ac:spMkLst>
        </pc:spChg>
        <pc:picChg chg="add mod modCrop">
          <ac:chgData name="Stijn Weijermars" userId="e364d0b9-009e-4116-b78a-a86aed516e71" providerId="ADAL" clId="{CF1C9B71-4F92-4D47-8AAE-97C479019FEB}" dt="2019-10-22T14:14:04.084" v="1079" actId="1076"/>
          <ac:picMkLst>
            <pc:docMk/>
            <pc:sldMk cId="4108902578" sldId="279"/>
            <ac:picMk id="5" creationId="{B3AED539-90EB-4D64-B3DA-54A3EEC37561}"/>
          </ac:picMkLst>
        </pc:picChg>
      </pc:sldChg>
      <pc:sldChg chg="delSp del ord">
        <pc:chgData name="Stijn Weijermars" userId="e364d0b9-009e-4116-b78a-a86aed516e71" providerId="ADAL" clId="{CF1C9B71-4F92-4D47-8AAE-97C479019FEB}" dt="2019-10-22T13:20:48.699" v="26" actId="2696"/>
        <pc:sldMkLst>
          <pc:docMk/>
          <pc:sldMk cId="2717122592" sldId="280"/>
        </pc:sldMkLst>
        <pc:picChg chg="del">
          <ac:chgData name="Stijn Weijermars" userId="e364d0b9-009e-4116-b78a-a86aed516e71" providerId="ADAL" clId="{CF1C9B71-4F92-4D47-8AAE-97C479019FEB}" dt="2019-10-22T13:20:31.999" v="19"/>
          <ac:picMkLst>
            <pc:docMk/>
            <pc:sldMk cId="2717122592" sldId="280"/>
            <ac:picMk id="5" creationId="{5D0D3584-FC96-4124-A2C6-AE99E240960F}"/>
          </ac:picMkLst>
        </pc:picChg>
        <pc:picChg chg="del">
          <ac:chgData name="Stijn Weijermars" userId="e364d0b9-009e-4116-b78a-a86aed516e71" providerId="ADAL" clId="{CF1C9B71-4F92-4D47-8AAE-97C479019FEB}" dt="2019-10-22T13:20:31.999" v="19"/>
          <ac:picMkLst>
            <pc:docMk/>
            <pc:sldMk cId="2717122592" sldId="280"/>
            <ac:picMk id="6" creationId="{56C74E2B-640F-400A-9CE2-40C9D8355C2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92A1B-CD86-4071-980F-AD0894FB6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D458E7-504E-4682-AB4A-A4FD67EC4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531AAE-F691-474B-9345-2DCCE25AB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38E09E-25FE-4C92-81F2-F7EE1C90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74CA7A-60F7-40E1-AEEB-C82AE5B7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53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6D29D-85A7-4CFF-A1E3-C96575ABB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805136C-44F6-414C-B5B1-B55C8FF14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1E6712-CB65-4774-B30B-9D85C972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D1AE5C-3645-41FA-9121-F1C59FB5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9FF4C9-FC96-4DC0-92A5-25651724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27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A16049-19B3-474F-9BCD-47A1828C0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2DE302-AA61-4AF8-ADBC-89A29CCD3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D5FFF6-95D6-4A93-B263-52EBF49F4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5F2387-6607-4D4B-AC4D-55E1634F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F2A709-CDC0-445B-88BF-A80CA27F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7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048FAA-9190-493A-B710-27AEC912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4C43A9-670E-4205-9A56-5E2C720F7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EFD42A-2889-44E1-92BD-142AAFB6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462846-FA21-47C9-8B0D-D43D52EB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75E45B-5D8A-4859-B3AE-BEF0B9AD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9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7E6DA-964B-4865-AD9E-6779AF43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748831-B628-4989-86E4-817936F69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95337D-256E-48AF-94DF-22041F50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B05797-C46C-44E5-A784-E4CED09B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10CF56-7055-49F1-BDC5-23587D39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66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5C08C-EC60-463A-A241-FDA29EC4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8F1D57-E52C-483B-8FDC-4E0BC8E4F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7DAB76-61CF-4393-AAB7-0CC87BFBD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F08C86-A899-490C-9123-7B3ED99F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79AB12-534F-428B-B60B-14B8B979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88C07D-B46C-4CE0-A23C-25919FC8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75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D0AFDE-913D-45A5-B1E9-DFB1BE3F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E14314-4FF6-4EB3-A474-919739CA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A405DA-0572-4AAF-AC59-89EEC0A1F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D5AEF8B-C3B3-4A88-8526-3DCA3AF81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DC38AD2-2033-45E3-B810-F8E30277D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5272D33-CAE4-49F6-A440-DABE74B4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A0D8F09-FE9D-4FE3-B5DC-A73D88D8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444C8D8-BC36-44F1-9B5D-946E167B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03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16C69-11F7-4FA2-A150-4C01C498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6BF9D2D-CD6B-4FC6-924A-C7FB448F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3FF0CB-61CA-4401-BAEC-65055385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AA92A2C-3447-49B7-BEB4-50070886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82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4C7D838-FF3C-46B5-AD3C-5BAEDED2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EA38939-667E-447C-9082-560D2943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E70ABB-2387-4323-A296-4058D4DC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8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F9F23-4D9B-46AA-869B-A8F2EE3AA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5BBCF2-86B0-45B7-A6ED-E28F29150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E5428A-08B1-451E-95B7-11420CF3C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11C885-2944-4DD7-AAD6-D08BC073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C85D8C-0A13-475F-B912-E5AD379A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FF2681-2079-412E-90F7-ACCD89E5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59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622DE-4ED1-49A3-AE90-51D54C13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017A3C6-809E-44A1-AE50-3ABC1D0A0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E953CC-8F14-41C8-BE1D-1D4A22B0A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BC4FCD-94E4-4D8E-8BC7-9E4C0543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130ACC-6386-4ADA-BD9A-47A4F657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C8F5CF-7A58-4B49-8095-5807C674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93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814049D-0FC7-44D8-B73D-24B12A2E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72261A-DAAA-4B57-BE76-FC252F63A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728127-091C-436F-B23C-771001CD8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22-10-2019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1443A9-DB34-46AF-8FD2-C5803C4F0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B7F3C6-D957-47F4-99E2-E94C69314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91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Water en energie in beeld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Les 7 Besparingen </a:t>
            </a:r>
          </a:p>
        </p:txBody>
      </p:sp>
    </p:spTree>
    <p:extLst>
      <p:ext uri="{BB962C8B-B14F-4D97-AF65-F5344CB8AC3E}">
        <p14:creationId xmlns:p14="http://schemas.microsoft.com/office/powerpoint/2010/main" val="146149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E5598-BA88-4A7A-9A53-48C9AED2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Terugblik op de vorige les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3FEE335D-9FD5-4237-A471-1430175A50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1800" y="1472974"/>
            <a:ext cx="11124478" cy="433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1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1D149C-A721-4D5E-9657-FA5EAB4CC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Trias Energetica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BCED6EE-80EC-44D1-B875-2655F4D9F3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37760" y="365125"/>
            <a:ext cx="6416040" cy="64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70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D91FE54-F822-4D1A-9845-676D064D5C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51852" y="0"/>
            <a:ext cx="2940148" cy="29401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3CB3AF-5BFE-4527-B270-4AD5D5AD1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Stap 1: Beperk de energievraag 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DF55A637-036B-492C-90EB-F3E0A4411640}"/>
              </a:ext>
            </a:extLst>
          </p:cNvPr>
          <p:cNvSpPr/>
          <p:nvPr/>
        </p:nvSpPr>
        <p:spPr>
          <a:xfrm rot="2090206">
            <a:off x="9659612" y="65442"/>
            <a:ext cx="1045029" cy="26006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BF4D7E7-A21F-457D-BDE2-788E67EE6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890" y="1868585"/>
            <a:ext cx="4514850" cy="214312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099D6FD-29D9-45C4-B9AC-914852F80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985" y="4221671"/>
            <a:ext cx="3539231" cy="227603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172A546-BD24-41DF-9486-8E0F08945F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212" y="4221671"/>
            <a:ext cx="2982481" cy="214312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7D47FCF-B505-4462-BFB9-A68CE592EC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4481" y="3683520"/>
            <a:ext cx="2719003" cy="311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71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D91FE54-F822-4D1A-9845-676D064D5C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51852" y="-16826"/>
            <a:ext cx="2940148" cy="29401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3CB3AF-5BFE-4527-B270-4AD5D5AD1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Stap 2: Gebruik duurzame energie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DF55A637-036B-492C-90EB-F3E0A4411640}"/>
              </a:ext>
            </a:extLst>
          </p:cNvPr>
          <p:cNvSpPr/>
          <p:nvPr/>
        </p:nvSpPr>
        <p:spPr>
          <a:xfrm rot="19722948">
            <a:off x="10791724" y="65442"/>
            <a:ext cx="1045029" cy="26006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5F8D510-781F-4B1F-9FE8-10DAE9B08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54" y="1516430"/>
            <a:ext cx="5461194" cy="191257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7788E08-02CA-4D32-A856-3201D69F9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254" y="3770919"/>
            <a:ext cx="4060068" cy="270671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8F7F85D-6EF5-4A98-AEB4-F4CC770C5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032" y="3770919"/>
            <a:ext cx="5413424" cy="270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5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D91FE54-F822-4D1A-9845-676D064D5C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51852" y="-16826"/>
            <a:ext cx="2940148" cy="29401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3CB3AF-5BFE-4527-B270-4AD5D5AD1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Stap 3: Gebruik fossiele brandstoffen zo efficiënt mogelijk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DF55A637-036B-492C-90EB-F3E0A4411640}"/>
              </a:ext>
            </a:extLst>
          </p:cNvPr>
          <p:cNvSpPr/>
          <p:nvPr/>
        </p:nvSpPr>
        <p:spPr>
          <a:xfrm rot="16200000">
            <a:off x="10199411" y="914303"/>
            <a:ext cx="1045029" cy="26006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A848B0D-561B-46C4-91FB-9B58532DF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94" y="2072639"/>
            <a:ext cx="3980543" cy="398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02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4A08F8-D330-4266-933B-E2B09B30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Vanaf 2050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9575DF-19B3-4148-9B02-B8DEF5F3D7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279743" cy="4351338"/>
          </a:xfrm>
        </p:spPr>
        <p:txBody>
          <a:bodyPr>
            <a:normAutofit/>
          </a:bodyPr>
          <a:lstStyle/>
          <a:p>
            <a:pPr lvl="1"/>
            <a:r>
              <a:rPr lang="nl-NL" sz="4000" dirty="0">
                <a:latin typeface="+mj-lt"/>
              </a:rPr>
              <a:t>Stap 2/3 Gebruik duurzame energie zo efficiënt mogelijk </a:t>
            </a:r>
          </a:p>
          <a:p>
            <a:pPr lvl="1"/>
            <a:endParaRPr lang="nl-NL" sz="4000" dirty="0">
              <a:latin typeface="+mj-lt"/>
            </a:endParaRPr>
          </a:p>
          <a:p>
            <a:pPr lvl="1"/>
            <a:endParaRPr lang="nl-NL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897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A37EA-30DE-4F25-AAC3-ECFD7E5EB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Duurzaamheid in breder perspectief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3AED539-90EB-4D64-B3DA-54A3EEC375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5257" t="30355" r="41275" b="17331"/>
          <a:stretch/>
        </p:blipFill>
        <p:spPr>
          <a:xfrm>
            <a:off x="2463018" y="1446920"/>
            <a:ext cx="6596576" cy="44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02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0229D1-C153-4C18-A889-97501C7AA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‘</a:t>
            </a:r>
            <a:r>
              <a:rPr lang="nl-NL" i="1" dirty="0"/>
              <a:t>Trias </a:t>
            </a:r>
            <a:r>
              <a:rPr lang="nl-NL" i="1" dirty="0" err="1"/>
              <a:t>Aquatica</a:t>
            </a:r>
            <a:r>
              <a:rPr lang="nl-NL" i="1" dirty="0"/>
              <a:t>’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0C927D-86B0-4E8A-9A61-BF01D619C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35812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  <a:p>
            <a:r>
              <a:rPr lang="nl-NL" dirty="0"/>
              <a:t>Kun je de aanpak in de Trias Energetica ook gebruiken voor de aanpak bij het besparen van water?	</a:t>
            </a:r>
          </a:p>
          <a:p>
            <a:endParaRPr lang="nl-NL" dirty="0"/>
          </a:p>
          <a:p>
            <a:r>
              <a:rPr lang="nl-NL" dirty="0"/>
              <a:t>Kom met een voorstel en licht toe aan de hand van </a:t>
            </a:r>
            <a:r>
              <a:rPr lang="nl-NL"/>
              <a:t>een voorbeeld.</a:t>
            </a:r>
            <a:r>
              <a:rPr lang="nl-NL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9083128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7a28104-336f-447d-946e-e305ac2bcd47">
      <UserInfo>
        <DisplayName>Jitse Noordermeer</DisplayName>
        <AccountId>67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22D2A4-610D-4B9D-B601-57183BD16B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1605F2-43F7-4873-B3F3-7A30DDDA9D0A}">
  <ds:schemaRefs>
    <ds:schemaRef ds:uri="34354c1b-6b8c-435b-ad50-990538c19557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47a28104-336f-447d-946e-e305ac2bcd47"/>
  </ds:schemaRefs>
</ds:datastoreItem>
</file>

<file path=customXml/itemProps3.xml><?xml version="1.0" encoding="utf-8"?>
<ds:datastoreItem xmlns:ds="http://schemas.openxmlformats.org/officeDocument/2006/customXml" ds:itemID="{41095A9B-CC59-4AF1-B987-0AF5502062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74</Words>
  <Application>Microsoft Office PowerPoint</Application>
  <PresentationFormat>Breedbeeld</PresentationFormat>
  <Paragraphs>15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Water en energie in beeld</vt:lpstr>
      <vt:lpstr>Terugblik op de vorige les</vt:lpstr>
      <vt:lpstr>Trias Energetica</vt:lpstr>
      <vt:lpstr>Stap 1: Beperk de energievraag </vt:lpstr>
      <vt:lpstr>Stap 2: Gebruik duurzame energie</vt:lpstr>
      <vt:lpstr>Stap 3: Gebruik fossiele brandstoffen zo efficiënt mogelijk</vt:lpstr>
      <vt:lpstr>Vanaf 2050 </vt:lpstr>
      <vt:lpstr>Duurzaamheid in breder perspectief</vt:lpstr>
      <vt:lpstr>‘Trias Aquatica’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en energie in beeld</dc:title>
  <dc:creator>Stijn Weijermars</dc:creator>
  <cp:lastModifiedBy>Stijn Weijermars</cp:lastModifiedBy>
  <cp:revision>1</cp:revision>
  <dcterms:created xsi:type="dcterms:W3CDTF">2019-10-07T19:39:09Z</dcterms:created>
  <dcterms:modified xsi:type="dcterms:W3CDTF">2019-10-22T14:32:07Z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